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6673097-D450-4EFD-BB78-8E4E5B74C0AF}" type="datetimeFigureOut">
              <a:rPr lang="ru-RU" smtClean="0"/>
              <a:pPr/>
              <a:t>22/05/17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8CE5D93-65AF-4CA6-951B-0BD3BD4F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584175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Проект «Как мы любим маму»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80928"/>
            <a:ext cx="6400800" cy="3384376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Лобанова Татьяна Сергеевна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Воспитатель 1 КК                                                       МБДОУ- детского сада № 373 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Проект «Как мы любим маму»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Пробудить чувства заботливого отношения и любви к самому дорогому человеку – маме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Обеспечить развитие способности к эмоциональному сопереживанию;</a:t>
            </a: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умение понимать и активно выражать эмоциональное переживание близких людей;</a:t>
            </a: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Пробудить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чувства гуманного отношения к матери, родным и близким людям.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Проект «Как мы любим маму»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19256" cy="56372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Включил в себя:</a:t>
            </a:r>
          </a:p>
          <a:p>
            <a:r>
              <a:rPr lang="ru-RU" dirty="0" smtClean="0"/>
              <a:t>Дидактические </a:t>
            </a:r>
            <a:r>
              <a:rPr lang="ru-RU" dirty="0" smtClean="0"/>
              <a:t>игры: «Маленькие помощники», «Подарки для мамы», «Я люблю своих родных», «Что мы делаем, когда…», «Что маме нужно на кухне»,  «Ласковые фанты».</a:t>
            </a:r>
          </a:p>
          <a:p>
            <a:r>
              <a:rPr lang="ru-RU" dirty="0" smtClean="0"/>
              <a:t>Сюжетно – ролевые игры: «Семья», «Мама на работе» (продавец, парикмахер, врач, маляр), «Поможем маме приготовить праздничный обед».</a:t>
            </a:r>
          </a:p>
          <a:p>
            <a:r>
              <a:rPr lang="ru-RU" dirty="0" smtClean="0"/>
              <a:t>Проблемные ситуации: «Мама пришла с работы уставшая», «У мамы вечером много дел по хозяйству», «Мама заболела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Заучивание стихотворения Е. Благининой «Посидим в тишине</a:t>
            </a:r>
            <a:r>
              <a:rPr lang="ru-RU" dirty="0" smtClean="0"/>
              <a:t>»;</a:t>
            </a:r>
          </a:p>
          <a:p>
            <a:r>
              <a:rPr lang="ru-RU" dirty="0" smtClean="0"/>
              <a:t>Беседы: «Моя мама», «Как мы помогаем маме», «Мама, папа, я дружная семья», «Любовь к маме»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9269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Проект «Как мы любим маму»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Рассказы:  В. Драгунский «Он живой и светится», Е. Емельянов «Мамины руки», «Надо и не хочется», «Мама все понимает», «Мамино горе», Е. Пермяк «Как Миша хотел маму перехитрить», «Мамина работа», В. А. Осеева «Печенье</a:t>
            </a:r>
            <a:r>
              <a:rPr lang="ru-RU" dirty="0" smtClean="0"/>
              <a:t>»;</a:t>
            </a:r>
          </a:p>
          <a:p>
            <a:r>
              <a:rPr lang="ru-RU" dirty="0" smtClean="0"/>
              <a:t>Игры: «Платочек» </a:t>
            </a:r>
            <a:r>
              <a:rPr lang="ru-RU" dirty="0" err="1" smtClean="0"/>
              <a:t>укр</a:t>
            </a:r>
            <a:r>
              <a:rPr lang="ru-RU" dirty="0" smtClean="0"/>
              <a:t>. нар. песня, обр. Н. </a:t>
            </a:r>
            <a:r>
              <a:rPr lang="ru-RU" dirty="0" err="1" smtClean="0"/>
              <a:t>Метлова</a:t>
            </a:r>
            <a:r>
              <a:rPr lang="ru-RU" dirty="0" smtClean="0"/>
              <a:t>, «Найди себе пару</a:t>
            </a:r>
            <a:r>
              <a:rPr lang="ru-RU" dirty="0" smtClean="0"/>
              <a:t>»;</a:t>
            </a:r>
          </a:p>
          <a:p>
            <a:r>
              <a:rPr lang="ru-RU" dirty="0" smtClean="0"/>
              <a:t>Пальчиковая гимнастика: «Наши мамы», «Помощники», «Салат для мамы», «Приготовим пельмени». </a:t>
            </a:r>
          </a:p>
          <a:p>
            <a:r>
              <a:rPr lang="ru-RU" dirty="0" smtClean="0"/>
              <a:t>Динамические упражнения: «Мамины помощницы», «Мама», «Свою маму я люблю», «Мамам дружно помогаем».</a:t>
            </a:r>
          </a:p>
          <a:p>
            <a:r>
              <a:rPr lang="ru-RU" dirty="0" smtClean="0"/>
              <a:t>Гимнастика для глаз: «Сшила дочке платье голубое»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3408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Проект «Как мы любим маму»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G-20161006-WA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1916832"/>
            <a:ext cx="2561456" cy="3573015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6" name="Рисунок 5" descr="20161007_155121.jpg"/>
          <p:cNvPicPr>
            <a:picLocks noChangeAspect="1"/>
          </p:cNvPicPr>
          <p:nvPr/>
        </p:nvPicPr>
        <p:blipFill>
          <a:blip r:embed="rId3" cstate="print"/>
          <a:srcRect r="41214"/>
          <a:stretch>
            <a:fillRect/>
          </a:stretch>
        </p:blipFill>
        <p:spPr>
          <a:xfrm>
            <a:off x="6444208" y="980728"/>
            <a:ext cx="1656184" cy="2376264"/>
          </a:xfrm>
          <a:prstGeom prst="rect">
            <a:avLst/>
          </a:prstGeom>
        </p:spPr>
      </p:pic>
      <p:pic>
        <p:nvPicPr>
          <p:cNvPr id="8" name="Рисунок 7" descr="IMG-20161010-WA00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3645024"/>
            <a:ext cx="2139702" cy="2852936"/>
          </a:xfrm>
          <a:prstGeom prst="rect">
            <a:avLst/>
          </a:prstGeom>
        </p:spPr>
      </p:pic>
      <p:pic>
        <p:nvPicPr>
          <p:cNvPr id="10" name="Рисунок 9" descr="20170324_09270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5400000">
            <a:off x="494547" y="1241757"/>
            <a:ext cx="2664296" cy="1998222"/>
          </a:xfrm>
          <a:prstGeom prst="rect">
            <a:avLst/>
          </a:prstGeom>
        </p:spPr>
      </p:pic>
      <p:pic>
        <p:nvPicPr>
          <p:cNvPr id="12" name="Рисунок 11" descr="IMG-20160922-WA0006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97114" y="3501008"/>
            <a:ext cx="2684482" cy="309634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</TotalTime>
  <Words>105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Проект «Как мы любим маму»</vt:lpstr>
      <vt:lpstr>Проект «Как мы любим маму»</vt:lpstr>
      <vt:lpstr>Проект «Как мы любим маму»</vt:lpstr>
      <vt:lpstr>Проект «Как мы любим маму»</vt:lpstr>
      <vt:lpstr>Проект «Как мы любим маму»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«Как мы любим маму»</dc:title>
  <dc:creator>ТАНЯ ЛОБАНОВА</dc:creator>
  <cp:lastModifiedBy>ТАНЯ ЛОБАНОВА</cp:lastModifiedBy>
  <cp:revision>4</cp:revision>
  <dcterms:created xsi:type="dcterms:W3CDTF">2017-05-09T05:22:34Z</dcterms:created>
  <dcterms:modified xsi:type="dcterms:W3CDTF">2017-05-22T09:11:17Z</dcterms:modified>
</cp:coreProperties>
</file>