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5" r:id="rId7"/>
    <p:sldId id="260" r:id="rId8"/>
    <p:sldId id="266" r:id="rId9"/>
    <p:sldId id="261" r:id="rId10"/>
    <p:sldId id="267" r:id="rId11"/>
    <p:sldId id="262" r:id="rId12"/>
    <p:sldId id="268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14321-9610-49A8-A305-45283BE76FD4}" type="datetimeFigureOut">
              <a:rPr lang="ru-RU" smtClean="0"/>
              <a:pPr/>
              <a:t>25/05/17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2FBB00D-3879-46F4-A22C-E9EA5A8CD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14321-9610-49A8-A305-45283BE76FD4}" type="datetimeFigureOut">
              <a:rPr lang="ru-RU" smtClean="0"/>
              <a:pPr/>
              <a:t>25/05/17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B00D-3879-46F4-A22C-E9EA5A8CD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14321-9610-49A8-A305-45283BE76FD4}" type="datetimeFigureOut">
              <a:rPr lang="ru-RU" smtClean="0"/>
              <a:pPr/>
              <a:t>25/05/17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B00D-3879-46F4-A22C-E9EA5A8CD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14321-9610-49A8-A305-45283BE76FD4}" type="datetimeFigureOut">
              <a:rPr lang="ru-RU" smtClean="0"/>
              <a:pPr/>
              <a:t>25/05/17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2FBB00D-3879-46F4-A22C-E9EA5A8CD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14321-9610-49A8-A305-45283BE76FD4}" type="datetimeFigureOut">
              <a:rPr lang="ru-RU" smtClean="0"/>
              <a:pPr/>
              <a:t>25/05/17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B00D-3879-46F4-A22C-E9EA5A8CD0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14321-9610-49A8-A305-45283BE76FD4}" type="datetimeFigureOut">
              <a:rPr lang="ru-RU" smtClean="0"/>
              <a:pPr/>
              <a:t>25/05/17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B00D-3879-46F4-A22C-E9EA5A8CD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14321-9610-49A8-A305-45283BE76FD4}" type="datetimeFigureOut">
              <a:rPr lang="ru-RU" smtClean="0"/>
              <a:pPr/>
              <a:t>25/05/17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2FBB00D-3879-46F4-A22C-E9EA5A8CD0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14321-9610-49A8-A305-45283BE76FD4}" type="datetimeFigureOut">
              <a:rPr lang="ru-RU" smtClean="0"/>
              <a:pPr/>
              <a:t>25/05/17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B00D-3879-46F4-A22C-E9EA5A8CD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14321-9610-49A8-A305-45283BE76FD4}" type="datetimeFigureOut">
              <a:rPr lang="ru-RU" smtClean="0"/>
              <a:pPr/>
              <a:t>25/05/17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B00D-3879-46F4-A22C-E9EA5A8CD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14321-9610-49A8-A305-45283BE76FD4}" type="datetimeFigureOut">
              <a:rPr lang="ru-RU" smtClean="0"/>
              <a:pPr/>
              <a:t>25/05/17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B00D-3879-46F4-A22C-E9EA5A8CD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14321-9610-49A8-A305-45283BE76FD4}" type="datetimeFigureOut">
              <a:rPr lang="ru-RU" smtClean="0"/>
              <a:pPr/>
              <a:t>25/05/17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B00D-3879-46F4-A22C-E9EA5A8CD0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9E14321-9610-49A8-A305-45283BE76FD4}" type="datetimeFigureOut">
              <a:rPr lang="ru-RU" smtClean="0"/>
              <a:pPr/>
              <a:t>25/05/17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2FBB00D-3879-46F4-A22C-E9EA5A8CD0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58417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Проект «Разговор о правильном питании»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6400800" cy="3937992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Лобанова Татьяна Сергеевна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1 КК                                                       МБДОУ- детского сада № 373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Старшая группа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5486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 «Разговор о правильном питании»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20688"/>
            <a:ext cx="8686800" cy="604867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Однажды эльф </a:t>
            </a:r>
            <a:r>
              <a:rPr lang="ru-RU" dirty="0" err="1" smtClean="0"/>
              <a:t>Дэни</a:t>
            </a:r>
            <a:r>
              <a:rPr lang="ru-RU" dirty="0" smtClean="0"/>
              <a:t> задумал устроить праздник и позвать своих самых лучших друзей. Он долго мечтал о том, что приготовить для друзей, чтобы это было вкусно и полезно. Но так и не смог ничего придумать пока не обратился к мудрому волшебнику старого леса. Мудрый волшебник Ральф задумался и вспомнил главную истину своей семьи – «Самая полезная еда – приготовленная своими руками и с душой!» </a:t>
            </a:r>
          </a:p>
          <a:p>
            <a:pPr>
              <a:buNone/>
            </a:pPr>
            <a:r>
              <a:rPr lang="ru-RU" dirty="0" smtClean="0"/>
              <a:t>- Но какое, же блюдо понравится всем моим друзьям, и чтобы оно еще было полезным? Задумался </a:t>
            </a:r>
            <a:r>
              <a:rPr lang="ru-RU" dirty="0" err="1" smtClean="0"/>
              <a:t>Дэни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На дворе был январь месяц. </a:t>
            </a:r>
            <a:r>
              <a:rPr lang="ru-RU" dirty="0" err="1" smtClean="0"/>
              <a:t>Дэни</a:t>
            </a:r>
            <a:r>
              <a:rPr lang="ru-RU" dirty="0" smtClean="0"/>
              <a:t> решительно стал изучать книгу рецептов своей семьи и вдруг вспомнил самое любимое блюдо его бабушки, которое он любил с детства. </a:t>
            </a:r>
          </a:p>
          <a:p>
            <a:pPr>
              <a:buNone/>
            </a:pPr>
            <a:r>
              <a:rPr lang="ru-RU" dirty="0" smtClean="0"/>
              <a:t>Тогда </a:t>
            </a:r>
            <a:r>
              <a:rPr lang="ru-RU" dirty="0" err="1" smtClean="0"/>
              <a:t>Дэни</a:t>
            </a:r>
            <a:r>
              <a:rPr lang="ru-RU" dirty="0" smtClean="0"/>
              <a:t> сказал:</a:t>
            </a:r>
          </a:p>
          <a:p>
            <a:pPr>
              <a:buNone/>
            </a:pPr>
            <a:r>
              <a:rPr lang="ru-RU" dirty="0" smtClean="0"/>
              <a:t> «Это блюдо пользуется настоящим успехом  в нашей семье, и сегодня я приготовлю «Суп с фрикадельками». Лучший выбор - мясо курицы, которое входит в состав фрикаделек супа. Необыкновенный вкус дарит этому супу свежие овощи - они помогают организму победить сезонные болезни, поднять настроение и чувствовать себя бодрым в течение дня. Обжигающий, ароматный и изысканный вкус «Супа с фрикадельками» вносит в нашу жизнь неизменную радость и истинность бытия. </a:t>
            </a:r>
          </a:p>
          <a:p>
            <a:pPr>
              <a:buNone/>
            </a:pPr>
            <a:r>
              <a:rPr lang="ru-RU" dirty="0" smtClean="0"/>
              <a:t>Наступил долгожданный день – праздник у </a:t>
            </a:r>
            <a:r>
              <a:rPr lang="ru-RU" dirty="0" err="1" smtClean="0"/>
              <a:t>Дэни</a:t>
            </a:r>
            <a:r>
              <a:rPr lang="ru-RU" dirty="0" smtClean="0"/>
              <a:t>. Всё утро эльф готовился, навел порядок, приготовил любимое блюдо и ждал гостей. Друзья </a:t>
            </a:r>
            <a:r>
              <a:rPr lang="ru-RU" dirty="0" err="1" smtClean="0"/>
              <a:t>Дэни</a:t>
            </a:r>
            <a:r>
              <a:rPr lang="ru-RU" dirty="0" smtClean="0"/>
              <a:t> были чрезвычайно удивлены таким простым, домашним и вкусным блюдом в эти январские дни лютой зимы старого леса.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72008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Проект «Разговор о правильном питании»</a:t>
            </a:r>
            <a:endParaRPr lang="ru-RU" sz="2800" dirty="0"/>
          </a:p>
        </p:txBody>
      </p:sp>
      <p:pic>
        <p:nvPicPr>
          <p:cNvPr id="5" name="Содержимое 4" descr="IMG-20170214-WA00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55556" r="31274"/>
          <a:stretch>
            <a:fillRect/>
          </a:stretch>
        </p:blipFill>
        <p:spPr>
          <a:xfrm>
            <a:off x="539552" y="1556792"/>
            <a:ext cx="352839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одержимое 11" descr="IMG-20170214-WA00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63739" r="47947"/>
          <a:stretch>
            <a:fillRect/>
          </a:stretch>
        </p:blipFill>
        <p:spPr>
          <a:xfrm>
            <a:off x="4283968" y="3933056"/>
            <a:ext cx="4464496" cy="2731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57606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 «Разговор о правильном питании»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836712"/>
            <a:ext cx="8686800" cy="576064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Скоро мудрый волшебник старого леса Ральф созвал всех жителей </a:t>
            </a:r>
            <a:r>
              <a:rPr lang="ru-RU" dirty="0" err="1" smtClean="0"/>
              <a:t>эльфийской</a:t>
            </a:r>
            <a:r>
              <a:rPr lang="ru-RU" dirty="0" smtClean="0"/>
              <a:t> страны и сообщил им, что скоро в их старый лес придет весна, но чтобы она быстрее пришла необходимо правильно проводить зиму. Мудрый волшебник вещал:</a:t>
            </a:r>
          </a:p>
          <a:p>
            <a:pPr>
              <a:buNone/>
            </a:pPr>
            <a:r>
              <a:rPr lang="ru-RU" dirty="0" smtClean="0"/>
              <a:t>- Жители старого леса, скоро наступит конец суровой зиме, и я хочу сообщить вам, что впереди нас ждет самый радостный праздник «Масленица»! Я мудрый волшебник приглашаю вас всех на этот замечательный праздник!</a:t>
            </a:r>
          </a:p>
          <a:p>
            <a:pPr>
              <a:buNone/>
            </a:pPr>
            <a:r>
              <a:rPr lang="ru-RU" dirty="0" smtClean="0"/>
              <a:t>Жители леса были несказанно рады. И тут </a:t>
            </a:r>
            <a:r>
              <a:rPr lang="ru-RU" dirty="0" err="1" smtClean="0"/>
              <a:t>Дэни</a:t>
            </a:r>
            <a:r>
              <a:rPr lang="ru-RU" smtClean="0"/>
              <a:t>, </a:t>
            </a:r>
            <a:r>
              <a:rPr lang="ru-RU" dirty="0" smtClean="0"/>
              <a:t>вспомнил о своем замечательном опыте приготовления, он спросил: «А какие угощения подают в этот праздник?» На что волшебник Ральф ответил: «Блинчики самый питательный и любимый продукт этого праздника. А самое главное своей формой они напоминают солнце – горячее, румяное, воздушное. Так приятно холодными, зимними вечерами кушать нежные блинчики, так напоминающие летнее солнце». </a:t>
            </a:r>
            <a:r>
              <a:rPr lang="ru-RU" dirty="0" err="1" smtClean="0"/>
              <a:t>Дени</a:t>
            </a:r>
            <a:r>
              <a:rPr lang="ru-RU" dirty="0" smtClean="0"/>
              <a:t> ответил мудрому волшебнику: «Я очень люблю путешествовать и ходить в гости – и я обязательно приготовлю блюдо на праздник «Масленицы», которое всегда можно взять с собой. И угостить им всех, всех, всех!»</a:t>
            </a:r>
          </a:p>
          <a:p>
            <a:pPr>
              <a:buNone/>
            </a:pPr>
            <a:r>
              <a:rPr lang="ru-RU" dirty="0" err="1" smtClean="0"/>
              <a:t>Дэни</a:t>
            </a:r>
            <a:r>
              <a:rPr lang="ru-RU" dirty="0" smtClean="0"/>
              <a:t> отправился в свой домик и занялся приготовлением блинчиков к празднику! Просеял муку, добавил молока, яиц и всего прочего и приготовил блинчики. Ему вдруг так захотелось их попробовать, что эльф не удержался и съел пару блинчиков со сметаной: «М-м-м, как вкусно!!! Всё-таки я отличный повар!» </a:t>
            </a:r>
            <a:r>
              <a:rPr lang="ru-RU" dirty="0" err="1" smtClean="0"/>
              <a:t>Дэни</a:t>
            </a:r>
            <a:r>
              <a:rPr lang="ru-RU" dirty="0" smtClean="0"/>
              <a:t> очень гордился своим талантом и трудом и принес изысканные блинчики на праздник «Масленицы». Все гости были восхищены необычайным вкусом и удивлены талантом маленького эльфа.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 </a:t>
            </a:r>
            <a:endParaRPr lang="ru-RU" dirty="0"/>
          </a:p>
        </p:txBody>
      </p:sp>
      <p:pic>
        <p:nvPicPr>
          <p:cNvPr id="5" name="Содержимое 4" descr="IMG-20170214-WA00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2807" t="55136" r="46029"/>
          <a:stretch>
            <a:fillRect/>
          </a:stretch>
        </p:blipFill>
        <p:spPr>
          <a:xfrm>
            <a:off x="611560" y="548680"/>
            <a:ext cx="8064896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Проект «Разговор о правильном питании»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/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повышение эффективности программы «Разговор о правильном питании» за счет активизации и стимулирования творческой деятельности детей.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способствовать формированию у детей интереса и готовности вести здоровый образ жизни;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Способствовать развитию у детей коммуникативных навыков умения эффективно выстраивать взаимодействие с окружающими;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Способствовать развитию навыков приготовления пищи.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Проект «Разговор о правильном питании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  <p:pic>
        <p:nvPicPr>
          <p:cNvPr id="5" name="Содержимое 4" descr="IMG-20170211-WA00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28650" y="1600200"/>
            <a:ext cx="1711102" cy="22814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-20170211-WA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2780928"/>
            <a:ext cx="2592288" cy="36960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8" descr="IMG-20170211-WA000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2483768" y="1196752"/>
            <a:ext cx="3543300" cy="4724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69269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Проект «Разговор о правильном питании»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836712"/>
            <a:ext cx="8686800" cy="5832648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В одной маленькой семье, принцесса Адель никак не хотела взрослеть. Она всегда хотела быть маленькой и всю жизнь играть в игрушки. Тогда мама королева сказала своей принцессе, что если она не будет взрослеть, то не сможет отправиться в путешествие, в котором познакомиться с различными и интересными зверушками и другими интересными личностями. Тогда Адель задумалась и сказала, что не хочет всё время быть маленькой, она спросила маму о том, что необходимо сделать для того чтобы повзрослеть. Тогда королева ответила: «Тебе поможет каша Умников, чтобы ее приготовить, давай найдем 50г гречневой крупы; 150 г воды; 5 – 6 шт. чернослива; 10г сливочного масла».</a:t>
            </a:r>
          </a:p>
          <a:p>
            <a:pPr algn="just">
              <a:buNone/>
            </a:pPr>
            <a:r>
              <a:rPr lang="ru-RU" dirty="0" smtClean="0"/>
              <a:t>Адель с удовольствием согласилась. Она пошла на кухню и встретила там своего папу короля: «Что вы тут делаете, маленькая принцесса?»</a:t>
            </a:r>
          </a:p>
          <a:p>
            <a:pPr algn="just">
              <a:buNone/>
            </a:pPr>
            <a:r>
              <a:rPr lang="ru-RU" dirty="0" smtClean="0"/>
              <a:t>- Я решила стать взрослой, и вместе с мамой я буду готовить кашу Умников!</a:t>
            </a:r>
          </a:p>
          <a:p>
            <a:pPr algn="just">
              <a:buNone/>
            </a:pPr>
            <a:r>
              <a:rPr lang="ru-RU" dirty="0" smtClean="0"/>
              <a:t>Папа Король был несказанно удивлен.</a:t>
            </a:r>
          </a:p>
          <a:p>
            <a:pPr algn="just">
              <a:buNone/>
            </a:pPr>
            <a:r>
              <a:rPr lang="ru-RU" dirty="0" smtClean="0"/>
              <a:t>Адель взяла все ингредиенты и совместно с мамой начала колдовать над кашей умников – промыла и замочила чернослив в горячей воде, затем измельчила. Мама королева довела воду до кипения, всыпала гречневую крупу, добавила в готовящуюся кашу чернослив, перемешала и  варила до готовности. На прекрасный аромат каша пришел папа король. Он сразу заметил, как его принцесса Адель повзрослела!</a:t>
            </a:r>
          </a:p>
          <a:p>
            <a:pPr algn="just">
              <a:buNone/>
            </a:pPr>
            <a:r>
              <a:rPr lang="ru-RU" dirty="0" smtClean="0"/>
              <a:t>- Какая ты умница, дочка! Сказали родители, они очень гордились своей дочкой.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6480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Проект «Разговор о правильном питании»</a:t>
            </a:r>
            <a:endParaRPr lang="ru-RU" sz="2800" dirty="0"/>
          </a:p>
        </p:txBody>
      </p:sp>
      <p:pic>
        <p:nvPicPr>
          <p:cNvPr id="5" name="Содержимое 4" descr="IMG-20170213-WA00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40588" b="-58333"/>
          <a:stretch>
            <a:fillRect/>
          </a:stretch>
        </p:blipFill>
        <p:spPr>
          <a:xfrm>
            <a:off x="179512" y="1772816"/>
            <a:ext cx="2304256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-20170213-WA00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635896" y="4797152"/>
            <a:ext cx="1529110" cy="1855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20170213-WA0002.jpg"/>
          <p:cNvPicPr>
            <a:picLocks noChangeAspect="1"/>
          </p:cNvPicPr>
          <p:nvPr/>
        </p:nvPicPr>
        <p:blipFill>
          <a:blip r:embed="rId4" cstate="print"/>
          <a:srcRect l="48649"/>
          <a:stretch>
            <a:fillRect/>
          </a:stretch>
        </p:blipFill>
        <p:spPr>
          <a:xfrm>
            <a:off x="6948264" y="1700808"/>
            <a:ext cx="172819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-20170213-WA0003.jpg"/>
          <p:cNvPicPr>
            <a:picLocks noChangeAspect="1"/>
          </p:cNvPicPr>
          <p:nvPr/>
        </p:nvPicPr>
        <p:blipFill>
          <a:blip r:embed="rId5" cstate="print"/>
          <a:srcRect t="56604" b="16981"/>
          <a:stretch>
            <a:fillRect/>
          </a:stretch>
        </p:blipFill>
        <p:spPr>
          <a:xfrm>
            <a:off x="2627784" y="1484784"/>
            <a:ext cx="3744416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69269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Проект «Разговор о правильном питании»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836712"/>
            <a:ext cx="8686800" cy="583264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dirty="0" smtClean="0"/>
              <a:t>В одном царстве, в некотором государстве жила была козочка по имени </a:t>
            </a:r>
            <a:r>
              <a:rPr lang="ru-RU" sz="2400" dirty="0" err="1" smtClean="0"/>
              <a:t>Бэлль</a:t>
            </a:r>
            <a:r>
              <a:rPr lang="ru-RU" sz="2400" dirty="0" smtClean="0"/>
              <a:t>. Ей было  очень грустно и одиноко, ведь с ней рядом не было друзей. Тогда </a:t>
            </a:r>
            <a:r>
              <a:rPr lang="ru-RU" sz="2400" dirty="0" err="1" smtClean="0"/>
              <a:t>Бэлль</a:t>
            </a:r>
            <a:r>
              <a:rPr lang="ru-RU" sz="2400" dirty="0" smtClean="0"/>
              <a:t> решилась создать себе сказочную подружку. Она взяла книгу заклинаний и увидела удивительно вкусный рецепт создания подружки. Она позвала всю свою семью, чтобы приготовить «Солнечную веснушку». </a:t>
            </a:r>
            <a:r>
              <a:rPr lang="ru-RU" sz="2400" dirty="0" err="1" smtClean="0"/>
              <a:t>Бэлль</a:t>
            </a:r>
            <a:r>
              <a:rPr lang="ru-RU" sz="2400" dirty="0" smtClean="0"/>
              <a:t> задумалась «Ты будешь моей самой веселой и смешной подружкой». И тогда все члены семьи принялись помогать прекрасной </a:t>
            </a:r>
            <a:r>
              <a:rPr lang="ru-RU" sz="2400" dirty="0" err="1" smtClean="0"/>
              <a:t>Бэлль</a:t>
            </a:r>
            <a:r>
              <a:rPr lang="ru-RU" sz="2400" dirty="0" smtClean="0"/>
              <a:t>. Они изучили состав и отправились в волшебный лес за солнечными ингредиентами. В волшебном лесу </a:t>
            </a:r>
            <a:r>
              <a:rPr lang="ru-RU" sz="2400" dirty="0" err="1" smtClean="0"/>
              <a:t>Бэлль</a:t>
            </a:r>
            <a:r>
              <a:rPr lang="ru-RU" sz="2400" dirty="0" smtClean="0"/>
              <a:t> собрала медовые яблоки, хрустящую морковь, грецкие орехи и клюкву. </a:t>
            </a:r>
          </a:p>
          <a:p>
            <a:pPr>
              <a:buNone/>
            </a:pPr>
            <a:r>
              <a:rPr lang="ru-RU" sz="2400" dirty="0" smtClean="0"/>
              <a:t>Придя домой </a:t>
            </a:r>
            <a:r>
              <a:rPr lang="ru-RU" sz="2400" dirty="0" err="1" smtClean="0"/>
              <a:t>Бэлль</a:t>
            </a:r>
            <a:r>
              <a:rPr lang="ru-RU" sz="2400" dirty="0" smtClean="0"/>
              <a:t> помыла и почистила 2 морковки и 2 яблока, потерла на мелкой терке, добавила немного сахара и сметану – перемешала. Всей семьей раскололи грецкий орех, ядро порубили. Замороженную клюкву посыпали сахарной пудрой, выложили на тарелку, украсив «Солнечную веснушку»  волосами из грецких орехов, глазами, ртом, серьгами и бантом из клюквы. После </a:t>
            </a:r>
            <a:r>
              <a:rPr lang="ru-RU" sz="2400" dirty="0" err="1" smtClean="0"/>
              <a:t>Бэлль</a:t>
            </a:r>
            <a:r>
              <a:rPr lang="ru-RU" sz="2400" dirty="0" smtClean="0"/>
              <a:t> произнесла волшебное заклинание и ее подружка «Солнечная Веснушка» ожила и они стали лучшими друзьями.</a:t>
            </a:r>
          </a:p>
          <a:p>
            <a:pPr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7647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Проект «Разговор о правильном питании»</a:t>
            </a:r>
            <a:endParaRPr lang="ru-RU" sz="2800" dirty="0"/>
          </a:p>
        </p:txBody>
      </p:sp>
      <p:pic>
        <p:nvPicPr>
          <p:cNvPr id="5" name="Содержимое 4" descr="IMG-20170213-WA00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3111923" y="-367506"/>
            <a:ext cx="1646115" cy="4198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-20170213-WA00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403648" y="4293096"/>
            <a:ext cx="1755998" cy="2175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20170213-WA0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1196752"/>
            <a:ext cx="180020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-20170213-WA00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2564904"/>
            <a:ext cx="2651787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-20170213-WA0007.jpg"/>
          <p:cNvPicPr>
            <a:picLocks noChangeAspect="1"/>
          </p:cNvPicPr>
          <p:nvPr/>
        </p:nvPicPr>
        <p:blipFill>
          <a:blip r:embed="rId6" cstate="print"/>
          <a:srcRect t="59555"/>
          <a:stretch>
            <a:fillRect/>
          </a:stretch>
        </p:blipFill>
        <p:spPr>
          <a:xfrm>
            <a:off x="6084168" y="4005064"/>
            <a:ext cx="2843808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-20170213-WA0008.jpg"/>
          <p:cNvPicPr>
            <a:picLocks noChangeAspect="1"/>
          </p:cNvPicPr>
          <p:nvPr/>
        </p:nvPicPr>
        <p:blipFill>
          <a:blip r:embed="rId7" cstate="print"/>
          <a:srcRect t="38415"/>
          <a:stretch>
            <a:fillRect/>
          </a:stretch>
        </p:blipFill>
        <p:spPr>
          <a:xfrm>
            <a:off x="3203848" y="2708920"/>
            <a:ext cx="2952328" cy="2424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62068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 «Разговор о правильном питании»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764704"/>
            <a:ext cx="8686800" cy="609329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В одном лесу жила была семья медведей. Их семья была настолько крепкой и дружной, что они часто приглашали гостей. </a:t>
            </a:r>
          </a:p>
          <a:p>
            <a:pPr>
              <a:buNone/>
            </a:pPr>
            <a:r>
              <a:rPr lang="ru-RU" dirty="0" smtClean="0"/>
              <a:t>Недалеко от леса была деревенька, в одном из домов жил лесник папа со своей большущей семьей - мама, Маша, сестра Вера, бабушка и дедушка. Как - то раз мама послала Машу в лес за грибами, чтобы приготовить пирог с грибами. Маша взяла корзинку и пошла в лес. Она так старалась, что не заметила, как заблудилась.  Маша очень расстроилась и вдруг увидела неподалеку домик. Она подошла к нему, осмотрелась и зашла в дом. В доме было чисто и уютно, Маша очень проголодалась и попробовала каши. Затем она усталая, прилегла в кровать меньшую размером. Спустя некоторое время домой вернулась семья медведей. Они очень удивились, увидев полную корзинку грибов на столе. Мама – Медведица воскликнула: «Кто это гостил тут, без нашего ведома?» Семья Медведей пошла осматривать дом, и наконец, они обнаружили девочку. «Это что еще такое?» воскликнул Папа-Медведь. Маша очень испугалась и замерла, а Медведь решил проучить девчонку «С этих пор ты будешь жить с нами и ухаживать за моей семьей!» в это время Машу искали в деревне и в лесу. Как - то раз Маша упросила хозяйку унести гостинец её семье. И всю ночь напролет Маша, мама-Медведица и папа-Медведь стряпали Чудесные пельмени. Маша сразу предупредила, что пельмени Чудесные непростые - ведь они приготовлены из фарша индейки, румяной луковицы, домашнего теста и специй по вкусу, «Они не дадутся никому в роток, пока не доедут до родного дома!» На следующее утро Маша схитрила и залезла в короб с пельменями. Медведь взял короб и пошел по лесу, идет, думает «Отсыплю - </a:t>
            </a:r>
            <a:r>
              <a:rPr lang="ru-RU" dirty="0" err="1" smtClean="0"/>
              <a:t>ка</a:t>
            </a:r>
            <a:r>
              <a:rPr lang="ru-RU" dirty="0" smtClean="0"/>
              <a:t> немного для своей семьи», только открыл рот, а Маша: «Всё видим и слышим, не клади в свой роток – чужой пельмень чудесный, а то как выпрыгнем, как выскочим и съедим!» Пустился тут медведь бежать изо всех сил и оказался в деревеньке у лесничего домика, закинул короб и обратно помчался, только его и видели. А Маша выпрыгнула из короба, да с гостинцами в дом пошла. Уж как ждали, не гадали Машеньку вновь увидеть,  дней несколько ликовали. Только с тех пор Машенька в лес далеко не ходит – только со всей семьей! Вот и сказочки конец, а кто слушал молодец!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57606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Проект «Разговор о правильном питании»</a:t>
            </a:r>
            <a:endParaRPr lang="ru-RU" sz="2800" dirty="0"/>
          </a:p>
        </p:txBody>
      </p:sp>
      <p:pic>
        <p:nvPicPr>
          <p:cNvPr id="5" name="Содержимое 4" descr="IMG-20170214-WA00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4005064"/>
            <a:ext cx="1080120" cy="1399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-20170214-WA00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63447"/>
          <a:stretch>
            <a:fillRect/>
          </a:stretch>
        </p:blipFill>
        <p:spPr>
          <a:xfrm>
            <a:off x="3779912" y="4005064"/>
            <a:ext cx="1728192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-20170311-WA0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3356992"/>
            <a:ext cx="1800200" cy="2636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-20170311-WA0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1124744"/>
            <a:ext cx="2216844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-20170311-WA00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79912" y="980728"/>
            <a:ext cx="2088232" cy="2736304"/>
          </a:xfrm>
          <a:prstGeom prst="rect">
            <a:avLst/>
          </a:prstGeom>
        </p:spPr>
      </p:pic>
      <p:pic>
        <p:nvPicPr>
          <p:cNvPr id="12" name="Содержимое 5" descr="IMG-20170311-WA00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0152" y="1484784"/>
            <a:ext cx="2607909" cy="1754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134</TotalTime>
  <Words>1557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Проект «Разговор о правильном питании»</vt:lpstr>
      <vt:lpstr>Проект «Разговор о правильном питании»</vt:lpstr>
      <vt:lpstr>Проект «Разговор о правильном питании»</vt:lpstr>
      <vt:lpstr>Проект «Разговор о правильном питании»</vt:lpstr>
      <vt:lpstr>Проект «Разговор о правильном питании»</vt:lpstr>
      <vt:lpstr>Проект «Разговор о правильном питании»</vt:lpstr>
      <vt:lpstr>Проект «Разговор о правильном питании»</vt:lpstr>
      <vt:lpstr>Проект «Разговор о правильном питании»</vt:lpstr>
      <vt:lpstr>Проект «Разговор о правильном питании»</vt:lpstr>
      <vt:lpstr>Проект «Разговор о правильном питании»</vt:lpstr>
      <vt:lpstr>Проект «Разговор о правильном питании»</vt:lpstr>
      <vt:lpstr>Проект «Разговор о правильном питании»</vt:lpstr>
      <vt:lpstr>Спасибо за внимание!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«Разговор о правильном питании»</dc:title>
  <dc:creator>ТАНЯ ЛОБАНОВА</dc:creator>
  <cp:lastModifiedBy>ТАНЯ ЛОБАНОВА</cp:lastModifiedBy>
  <cp:revision>15</cp:revision>
  <dcterms:created xsi:type="dcterms:W3CDTF">2017-05-09T05:55:01Z</dcterms:created>
  <dcterms:modified xsi:type="dcterms:W3CDTF">2017-05-25T09:12:51Z</dcterms:modified>
</cp:coreProperties>
</file>