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1" r:id="rId3"/>
    <p:sldId id="263" r:id="rId4"/>
    <p:sldId id="258" r:id="rId5"/>
    <p:sldId id="259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F380C48-9C6C-4BCA-A22E-D316834B4290}" type="datetimeFigureOut">
              <a:rPr lang="ru-RU" smtClean="0"/>
              <a:pPr/>
              <a:t>25/05/17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5938631-6116-4B61-83BE-387310664A7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2713856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Лобанова Татьяна Сергеевна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Воспитатель 1 КК                                                       МБДОУ- детского сада № 373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группа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944215"/>
          </a:xfrm>
        </p:spPr>
        <p:txBody>
          <a:bodyPr/>
          <a:lstStyle/>
          <a:p>
            <a:r>
              <a:rPr lang="ru-RU" dirty="0" smtClean="0"/>
              <a:t>Проект «Удивительный круг знакомых»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«Удивительный круг знакомых»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268760"/>
            <a:ext cx="8503920" cy="4830288"/>
          </a:xfrm>
        </p:spPr>
        <p:txBody>
          <a:bodyPr/>
          <a:lstStyle/>
          <a:p>
            <a:pPr algn="just">
              <a:buNone/>
            </a:pPr>
            <a:r>
              <a:rPr lang="ru-RU" b="1" dirty="0" smtClean="0"/>
              <a:t>Цель:</a:t>
            </a:r>
            <a:endParaRPr lang="ru-RU" dirty="0" smtClean="0"/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dirty="0" smtClean="0"/>
              <a:t>начальных </a:t>
            </a:r>
            <a:r>
              <a:rPr lang="ru-RU" dirty="0" smtClean="0"/>
              <a:t>представлений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 профессиях;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усвоения ребенком социальных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общепринятых норм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«Удивительный круг знакомых» представляет собой «круг Профессий» ближайшего окружения детей, с которыми дети встречаются ежедневно.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Данный проект оформлен в виде круга, который создал воспитатель, и расширил предметно – развивающую среду группы.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764704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«Удивительный круг знакомых»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980728"/>
            <a:ext cx="8503920" cy="55446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B050"/>
                </a:solidFill>
              </a:rPr>
              <a:t>Включает в себя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 Отгадывание загадок о профессиях;</a:t>
            </a:r>
          </a:p>
          <a:p>
            <a:pPr>
              <a:buNone/>
            </a:pPr>
            <a:r>
              <a:rPr lang="ru-RU" dirty="0" smtClean="0"/>
              <a:t>- Игры с мячом «Кто что делает?»;</a:t>
            </a:r>
          </a:p>
          <a:p>
            <a:pPr>
              <a:buNone/>
            </a:pPr>
            <a:r>
              <a:rPr lang="ru-RU" dirty="0" smtClean="0"/>
              <a:t>- Игра «Четвертый лишний»;</a:t>
            </a:r>
          </a:p>
          <a:p>
            <a:pPr>
              <a:buNone/>
            </a:pPr>
            <a:r>
              <a:rPr lang="ru-RU" dirty="0" smtClean="0"/>
              <a:t>- Игра «Собери картинку»;</a:t>
            </a:r>
          </a:p>
          <a:p>
            <a:pPr>
              <a:buNone/>
            </a:pPr>
            <a:r>
              <a:rPr lang="ru-RU" dirty="0" smtClean="0"/>
              <a:t>- Игра «Кому, что нужно для работы?»;</a:t>
            </a:r>
          </a:p>
          <a:p>
            <a:pPr>
              <a:buFontTx/>
              <a:buChar char="-"/>
            </a:pPr>
            <a:r>
              <a:rPr lang="ru-RU" dirty="0" smtClean="0"/>
              <a:t>Игра «Кто быстрее соберет картинку?»;</a:t>
            </a:r>
          </a:p>
          <a:p>
            <a:pPr>
              <a:buFontTx/>
              <a:buChar char="-"/>
            </a:pPr>
            <a:r>
              <a:rPr lang="ru-RU" dirty="0" smtClean="0"/>
              <a:t>Изображение своей любимой профессии «Когда я вырасту – Я стану…»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 «Удивительный круг знакомых»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Содержимое 8" descr="20161006_08493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4509120"/>
            <a:ext cx="2664296" cy="1998222"/>
          </a:xfrm>
        </p:spPr>
      </p:pic>
      <p:pic>
        <p:nvPicPr>
          <p:cNvPr id="6" name="Содержимое 5" descr="20161003_1611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t="28571"/>
          <a:stretch>
            <a:fillRect/>
          </a:stretch>
        </p:blipFill>
        <p:spPr>
          <a:xfrm>
            <a:off x="2699792" y="1196752"/>
            <a:ext cx="3384376" cy="1440160"/>
          </a:xfrm>
        </p:spPr>
      </p:pic>
      <p:pic>
        <p:nvPicPr>
          <p:cNvPr id="7" name="Рисунок 6" descr="20161006_0840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980728"/>
            <a:ext cx="2448272" cy="1836204"/>
          </a:xfrm>
          <a:prstGeom prst="rect">
            <a:avLst/>
          </a:prstGeom>
        </p:spPr>
      </p:pic>
      <p:pic>
        <p:nvPicPr>
          <p:cNvPr id="10" name="Рисунок 9" descr="20161007_0808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2160" y="4581128"/>
            <a:ext cx="2747798" cy="2060848"/>
          </a:xfrm>
          <a:prstGeom prst="rect">
            <a:avLst/>
          </a:prstGeom>
        </p:spPr>
      </p:pic>
      <p:pic>
        <p:nvPicPr>
          <p:cNvPr id="11" name="Содержимое 4" descr="20161006_0844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193364" y="1254908"/>
            <a:ext cx="2769502" cy="2077126"/>
          </a:xfrm>
          <a:prstGeom prst="rect">
            <a:avLst/>
          </a:prstGeom>
        </p:spPr>
      </p:pic>
      <p:pic>
        <p:nvPicPr>
          <p:cNvPr id="12" name="Рисунок 11" descr="20161006_085202.jpg"/>
          <p:cNvPicPr>
            <a:picLocks noChangeAspect="1"/>
          </p:cNvPicPr>
          <p:nvPr/>
        </p:nvPicPr>
        <p:blipFill>
          <a:blip r:embed="rId7" cstate="print"/>
          <a:srcRect r="31633"/>
          <a:stretch>
            <a:fillRect/>
          </a:stretch>
        </p:blipFill>
        <p:spPr>
          <a:xfrm>
            <a:off x="3131840" y="2708920"/>
            <a:ext cx="2952328" cy="2132856"/>
          </a:xfrm>
          <a:prstGeom prst="rect">
            <a:avLst/>
          </a:prstGeom>
        </p:spPr>
      </p:pic>
      <p:pic>
        <p:nvPicPr>
          <p:cNvPr id="13" name="Рисунок 12" descr="20161007_0824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5400000">
            <a:off x="3746296" y="5190808"/>
            <a:ext cx="1628797" cy="14175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 «Удивительный круг знакомых»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9" name="Содержимое 10" descr="20161007_09260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1052736"/>
            <a:ext cx="3657600" cy="2743200"/>
          </a:xfrm>
          <a:prstGeom prst="rect">
            <a:avLst/>
          </a:prstGeom>
        </p:spPr>
      </p:pic>
      <p:pic>
        <p:nvPicPr>
          <p:cNvPr id="8" name="Рисунок 7" descr="20161007_0843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861048"/>
            <a:ext cx="2952328" cy="2214246"/>
          </a:xfrm>
          <a:prstGeom prst="rect">
            <a:avLst/>
          </a:prstGeom>
        </p:spPr>
      </p:pic>
      <p:pic>
        <p:nvPicPr>
          <p:cNvPr id="10" name="Рисунок 9" descr="20161007_0823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91680" y="1196752"/>
            <a:ext cx="3035829" cy="2276872"/>
          </a:xfrm>
          <a:prstGeom prst="rect">
            <a:avLst/>
          </a:prstGeom>
        </p:spPr>
      </p:pic>
      <p:pic>
        <p:nvPicPr>
          <p:cNvPr id="11" name="Рисунок 10" descr="20161007_0840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3645024"/>
            <a:ext cx="3419872" cy="25649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 </a:t>
            </a:r>
            <a:endParaRPr lang="ru-RU" dirty="0"/>
          </a:p>
        </p:txBody>
      </p:sp>
      <p:pic>
        <p:nvPicPr>
          <p:cNvPr id="5" name="Рисунок 4" descr="20161007_08101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515" b="1515"/>
          <a:stretch>
            <a:fillRect/>
          </a:stretch>
        </p:blipFill>
        <p:spPr/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84</TotalTime>
  <Words>166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Официальная</vt:lpstr>
      <vt:lpstr>Проект «Удивительный круг знакомых»</vt:lpstr>
      <vt:lpstr>Проект «Удивительный круг знакомых»</vt:lpstr>
      <vt:lpstr>Проект «Удивительный круг знакомых»</vt:lpstr>
      <vt:lpstr>Проект «Удивительный круг знакомых»</vt:lpstr>
      <vt:lpstr>Проект «Удивительный круг знакомых»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 ЛОБАНОВА</dc:creator>
  <cp:lastModifiedBy>ТАНЯ ЛОБАНОВА</cp:lastModifiedBy>
  <cp:revision>11</cp:revision>
  <dcterms:created xsi:type="dcterms:W3CDTF">2017-05-09T05:20:35Z</dcterms:created>
  <dcterms:modified xsi:type="dcterms:W3CDTF">2017-05-25T09:47:27Z</dcterms:modified>
</cp:coreProperties>
</file>