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59" r:id="rId4"/>
    <p:sldId id="257" r:id="rId5"/>
    <p:sldId id="260" r:id="rId6"/>
    <p:sldId id="258" r:id="rId7"/>
    <p:sldId id="263" r:id="rId8"/>
    <p:sldId id="261" r:id="rId9"/>
    <p:sldId id="264" r:id="rId10"/>
    <p:sldId id="265" r:id="rId11"/>
    <p:sldId id="268" r:id="rId12"/>
    <p:sldId id="266" r:id="rId13"/>
    <p:sldId id="26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60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524FCB-ADEC-4F75-8727-D7FF4ED7CF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FA1E23-481D-4343-A7BB-C9A1FE95D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1AE985-C948-41AA-8AF6-980E1C450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D046A-89E6-4B81-8312-F05062A96B78}" type="datetimeFigureOut">
              <a:rPr lang="ru-RU" smtClean="0"/>
              <a:t>10.06.2026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67F715-63C4-4669-A9A4-5165D6D7F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ADD9F6-26ED-4249-B1EA-03042408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16D2F-3B34-4490-95F7-6DE55320A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587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FE4A0A-69A4-4D5D-A0E7-B559551FF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6A4CE9-D8B2-40F7-A4E2-714832FAC1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32D303-B9EA-4996-A077-675F65384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D046A-89E6-4B81-8312-F05062A96B78}" type="datetimeFigureOut">
              <a:rPr lang="ru-RU" smtClean="0"/>
              <a:t>10.06.2026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DE97C7-5685-402A-9B50-1E2F08A01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4ADF7-89AE-491B-BF0C-2C0BD8236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16D2F-3B34-4490-95F7-6DE55320A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822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8B1A3BF-84D9-4D99-B02B-2B4BD0BCC0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781BCCB-13A2-4B04-89BA-2A85248791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CE50EB-1941-4566-BB9D-A0E9F45EE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D046A-89E6-4B81-8312-F05062A96B78}" type="datetimeFigureOut">
              <a:rPr lang="ru-RU" smtClean="0"/>
              <a:t>10.06.2026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8231D9-8D44-4B8F-8C60-ED479A3DB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E82A94-0A84-4776-87DB-CA3590DC2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16D2F-3B34-4490-95F7-6DE55320A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593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E8DEC-1CA5-4077-A733-28B15C30A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4023D1-3F78-4779-AA00-13BE5F228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688F9F-D16C-40CA-945D-4CA255C15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D046A-89E6-4B81-8312-F05062A96B78}" type="datetimeFigureOut">
              <a:rPr lang="ru-RU" smtClean="0"/>
              <a:t>10.06.2026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3726AB-6420-492D-847B-A039CE52A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0D5240-13FB-460B-B9A9-838031FB1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16D2F-3B34-4490-95F7-6DE55320A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569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38CC31-4455-4F4B-B8D3-B01DE3559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240A71-883A-49E3-AC39-F70842CA5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AAF33-D439-4BA3-B858-BD6D960F9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D046A-89E6-4B81-8312-F05062A96B78}" type="datetimeFigureOut">
              <a:rPr lang="ru-RU" smtClean="0"/>
              <a:t>10.06.2026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EC22BE-2540-4608-9C83-0BAF6BCD2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806F2D-4D03-47FD-8CF9-2DB4B5357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16D2F-3B34-4490-95F7-6DE55320A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833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3AA023-7240-4308-A305-7240F3658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4EDF05-E784-4B6F-A067-8B10CFCE61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DB43688-F5A6-412F-BBC7-E33FB8E0D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7A617E-DEE2-4CDC-807E-E67403C70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D046A-89E6-4B81-8312-F05062A96B78}" type="datetimeFigureOut">
              <a:rPr lang="ru-RU" smtClean="0"/>
              <a:t>10.06.2026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7FF30F-65F8-455A-9F9B-EC953DD6F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EEF33A-E156-4BE8-AF37-0BB3499B6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16D2F-3B34-4490-95F7-6DE55320A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997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6D4D1B-8304-47B0-836E-D82A27D4B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E4105A-BF87-4E29-AB60-D6AA32D718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FCE936F-B54D-4A74-AD71-78BE311C31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FEA78B6-A20E-44F5-9E54-71FC72C452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0234F10-A23A-4B57-BD13-BEB83C39CB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82183E1-DBE6-4E2A-934D-B0A3C2041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D046A-89E6-4B81-8312-F05062A96B78}" type="datetimeFigureOut">
              <a:rPr lang="ru-RU" smtClean="0"/>
              <a:t>10.06.2026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71901A9-3662-48F5-A096-1A346C45D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5A37AB5-B4A2-4242-B89B-4AE123B4D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16D2F-3B34-4490-95F7-6DE55320A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14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A5F3B6-DD9C-4014-83DA-F58169BFA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D1C0E27-DE4D-4191-8326-34AE0C475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D046A-89E6-4B81-8312-F05062A96B78}" type="datetimeFigureOut">
              <a:rPr lang="ru-RU" smtClean="0"/>
              <a:t>10.06.2026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BC02C2-0FE7-4FE5-9C99-60F45668D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8EC7095-7A03-4E54-8D12-2AB893BD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16D2F-3B34-4490-95F7-6DE55320A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946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1A231B5-5693-4E7D-9C79-32F7656E8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D046A-89E6-4B81-8312-F05062A96B78}" type="datetimeFigureOut">
              <a:rPr lang="ru-RU" smtClean="0"/>
              <a:t>10.06.2026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8CD345B-3F4B-4E5B-A02E-055EE9805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17043E-863F-4DE3-8191-E55E19AD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16D2F-3B34-4490-95F7-6DE55320A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311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41AC56-CC0F-43F1-A0C4-0CFB9B761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F1A804-A595-4BD3-9048-E843AB4FC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240CFAC-4981-46C2-9CF5-1D428C4EF6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76D337-C9B4-4C9B-91A5-BF300AABE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D046A-89E6-4B81-8312-F05062A96B78}" type="datetimeFigureOut">
              <a:rPr lang="ru-RU" smtClean="0"/>
              <a:t>10.06.2026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64B20C-F837-4AB6-AF6F-6FD398EDD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BB729E-5B62-43D4-8F3A-A81B2BBC8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16D2F-3B34-4490-95F7-6DE55320A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648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4CEDF0-D8B0-40FE-870B-7A712A8F3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5D1E8A1-1D8A-498B-B243-639A598859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8D4858-6EAA-4096-9F0B-CD85D525B5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FA48D0-8419-4010-BDCD-E928AD836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D046A-89E6-4B81-8312-F05062A96B78}" type="datetimeFigureOut">
              <a:rPr lang="ru-RU" smtClean="0"/>
              <a:t>10.06.2026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181D45-2D48-4066-8F73-B4257F076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663711-AA01-4C16-BE4A-C7C070655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16D2F-3B34-4490-95F7-6DE55320A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702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246E93-C5D8-4185-BF39-991784922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EBE14E9-7BFD-4958-82BC-1D4DB9CC0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7565EF-767C-4E5E-B4B1-204DF647B9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D046A-89E6-4B81-8312-F05062A96B78}" type="datetimeFigureOut">
              <a:rPr lang="ru-RU" smtClean="0"/>
              <a:t>10.06.2026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ACF9DD-893C-4339-A89F-64FECCABB2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1619AD-1BB0-43D5-97E5-08CC632C21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16D2F-3B34-4490-95F7-6DE55320A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273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6D4F2A-93EB-4942-9E2C-4E5C23CC0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58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2328C5-EDB7-4A28-AE6D-33D953F66886}"/>
              </a:ext>
            </a:extLst>
          </p:cNvPr>
          <p:cNvSpPr txBox="1"/>
          <p:nvPr/>
        </p:nvSpPr>
        <p:spPr>
          <a:xfrm>
            <a:off x="1706082" y="2106637"/>
            <a:ext cx="87798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ИНТЕРАКТИВНАЯ ИГРА-ВИКТОРИНА</a:t>
            </a:r>
          </a:p>
          <a:p>
            <a:pPr algn="ctr"/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«КОПЕЙКА РУБЛЬ БЕРЕЖЁТ»</a:t>
            </a:r>
          </a:p>
        </p:txBody>
      </p:sp>
    </p:spTree>
    <p:extLst>
      <p:ext uri="{BB962C8B-B14F-4D97-AF65-F5344CB8AC3E}">
        <p14:creationId xmlns:p14="http://schemas.microsoft.com/office/powerpoint/2010/main" val="1911444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6D4F2A-93EB-4942-9E2C-4E5C23CC0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58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46A74C-300D-4626-B585-14DF1B25B9AC}"/>
              </a:ext>
            </a:extLst>
          </p:cNvPr>
          <p:cNvSpPr txBox="1"/>
          <p:nvPr/>
        </p:nvSpPr>
        <p:spPr>
          <a:xfrm>
            <a:off x="361508" y="321378"/>
            <a:ext cx="5082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  <a:t>ГДЕ ХРАНЯТСЯ ДЕНЬГИ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68B5CC-860F-4E14-9321-26E570FC7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958" y="1104421"/>
            <a:ext cx="4588328" cy="43589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E9494F-6D1B-40AC-B2B7-5EC73E58C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24399">
            <a:off x="9533404" y="-379039"/>
            <a:ext cx="2118153" cy="21181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769B1F-D04C-48D7-949D-102355E9DBAF}"/>
              </a:ext>
            </a:extLst>
          </p:cNvPr>
          <p:cNvSpPr txBox="1"/>
          <p:nvPr/>
        </p:nvSpPr>
        <p:spPr>
          <a:xfrm>
            <a:off x="9742714" y="321378"/>
            <a:ext cx="1298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 Black" panose="020B0A04020102020204" pitchFamily="34" charset="0"/>
              </a:rPr>
              <a:t>РЕШИ РЕБУС</a:t>
            </a:r>
          </a:p>
        </p:txBody>
      </p:sp>
    </p:spTree>
    <p:extLst>
      <p:ext uri="{BB962C8B-B14F-4D97-AF65-F5344CB8AC3E}">
        <p14:creationId xmlns:p14="http://schemas.microsoft.com/office/powerpoint/2010/main" val="2657481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6D4F2A-93EB-4942-9E2C-4E5C23CC0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58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46A74C-300D-4626-B585-14DF1B25B9AC}"/>
              </a:ext>
            </a:extLst>
          </p:cNvPr>
          <p:cNvSpPr txBox="1"/>
          <p:nvPr/>
        </p:nvSpPr>
        <p:spPr>
          <a:xfrm>
            <a:off x="5031479" y="5753579"/>
            <a:ext cx="1467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  <a:t>БА-Н-К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68B5CC-860F-4E14-9321-26E570FC7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958" y="1104421"/>
            <a:ext cx="4588328" cy="43589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F6E237-8FFF-46DB-B6ED-9A60B0AA6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24399">
            <a:off x="9533404" y="-379039"/>
            <a:ext cx="2118153" cy="21181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F70D1F-2203-47C6-848C-D35DB16D596B}"/>
              </a:ext>
            </a:extLst>
          </p:cNvPr>
          <p:cNvSpPr txBox="1"/>
          <p:nvPr/>
        </p:nvSpPr>
        <p:spPr>
          <a:xfrm>
            <a:off x="9699697" y="447972"/>
            <a:ext cx="1298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 Black" panose="020B0A04020102020204" pitchFamily="34" charset="0"/>
              </a:rPr>
              <a:t>ОТВЕТ</a:t>
            </a:r>
          </a:p>
        </p:txBody>
      </p:sp>
    </p:spTree>
    <p:extLst>
      <p:ext uri="{BB962C8B-B14F-4D97-AF65-F5344CB8AC3E}">
        <p14:creationId xmlns:p14="http://schemas.microsoft.com/office/powerpoint/2010/main" val="1402721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6D4F2A-93EB-4942-9E2C-4E5C23CC0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587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60C03A-F67F-47EF-BFEE-BB1D2AC18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456" y="424577"/>
            <a:ext cx="9797144" cy="575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904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6D4F2A-93EB-4942-9E2C-4E5C23CC0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587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D187A2-5B4C-4FB0-A393-373E3A036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985" y="297265"/>
            <a:ext cx="9046029" cy="609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45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6D4F2A-93EB-4942-9E2C-4E5C23CC0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58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EAC1A8-E0A1-4D9A-B008-2899256A47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754" y="949366"/>
            <a:ext cx="3320843" cy="31548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79643D-511B-4E3D-BB0A-E54BD5779A94}"/>
              </a:ext>
            </a:extLst>
          </p:cNvPr>
          <p:cNvSpPr txBox="1"/>
          <p:nvPr/>
        </p:nvSpPr>
        <p:spPr>
          <a:xfrm>
            <a:off x="361508" y="321378"/>
            <a:ext cx="5082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  <a:t>ВАЛЮТА НАШЕЙ СТРАНЫ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58D5C67-7753-48A0-AF41-657D93176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1703" y="3205749"/>
            <a:ext cx="6387344" cy="270288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F9C8339-DAE1-4BF1-A2AA-1C74DD50C0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724399">
            <a:off x="9533404" y="-379039"/>
            <a:ext cx="2118153" cy="21181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4720DE6-E645-4B9E-B979-09F7684D6AD1}"/>
              </a:ext>
            </a:extLst>
          </p:cNvPr>
          <p:cNvSpPr txBox="1"/>
          <p:nvPr/>
        </p:nvSpPr>
        <p:spPr>
          <a:xfrm>
            <a:off x="9742714" y="321378"/>
            <a:ext cx="1298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 Black" panose="020B0A04020102020204" pitchFamily="34" charset="0"/>
              </a:rPr>
              <a:t>РЕШИ РЕБУС</a:t>
            </a:r>
          </a:p>
        </p:txBody>
      </p:sp>
    </p:spTree>
    <p:extLst>
      <p:ext uri="{BB962C8B-B14F-4D97-AF65-F5344CB8AC3E}">
        <p14:creationId xmlns:p14="http://schemas.microsoft.com/office/powerpoint/2010/main" val="3315069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6D4F2A-93EB-4942-9E2C-4E5C23CC0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58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D95D75-C41E-4CE8-AE13-58B8B43E8618}"/>
              </a:ext>
            </a:extLst>
          </p:cNvPr>
          <p:cNvSpPr txBox="1"/>
          <p:nvPr/>
        </p:nvSpPr>
        <p:spPr>
          <a:xfrm>
            <a:off x="2083981" y="1307805"/>
            <a:ext cx="8155172" cy="2121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EAC1A8-E0A1-4D9A-B008-2899256A47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754" y="949366"/>
            <a:ext cx="3320843" cy="31548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79643D-511B-4E3D-BB0A-E54BD5779A94}"/>
              </a:ext>
            </a:extLst>
          </p:cNvPr>
          <p:cNvSpPr txBox="1"/>
          <p:nvPr/>
        </p:nvSpPr>
        <p:spPr>
          <a:xfrm>
            <a:off x="361508" y="321378"/>
            <a:ext cx="5082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  <a:t>ВАЛЮТА НАШЕЙ СТРАНЫ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58D5C67-7753-48A0-AF41-657D93176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1703" y="3205749"/>
            <a:ext cx="6387344" cy="27028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6111C0-9EA7-480E-8F4D-A428402F0935}"/>
              </a:ext>
            </a:extLst>
          </p:cNvPr>
          <p:cNvSpPr txBox="1"/>
          <p:nvPr/>
        </p:nvSpPr>
        <p:spPr>
          <a:xfrm>
            <a:off x="1730376" y="4208321"/>
            <a:ext cx="1576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  <a:t>РУ-Б-ЛЬ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77F7E6-B864-4A7B-85D1-CEDAB34475E7}"/>
              </a:ext>
            </a:extLst>
          </p:cNvPr>
          <p:cNvSpPr txBox="1"/>
          <p:nvPr/>
        </p:nvSpPr>
        <p:spPr>
          <a:xfrm>
            <a:off x="5266601" y="6072299"/>
            <a:ext cx="5082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  <a:t>К-О-ПЕ  </a:t>
            </a:r>
            <a:r>
              <a:rPr lang="ru-RU" sz="2400" strike="sngStrike" dirty="0">
                <a:solidFill>
                  <a:srgbClr val="FF0000"/>
                </a:solidFill>
                <a:latin typeface="Arial Black" panose="020B0A04020102020204" pitchFamily="34" charset="0"/>
              </a:rPr>
              <a:t>ЛЕ-ЙКА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65CE63E-B81A-4920-91D2-D4590DA929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724399">
            <a:off x="9533404" y="-379039"/>
            <a:ext cx="2118153" cy="21181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F4C0EC-6C21-40AF-966D-0F79D39BBBBA}"/>
              </a:ext>
            </a:extLst>
          </p:cNvPr>
          <p:cNvSpPr txBox="1"/>
          <p:nvPr/>
        </p:nvSpPr>
        <p:spPr>
          <a:xfrm>
            <a:off x="9699697" y="447972"/>
            <a:ext cx="1298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 Black" panose="020B0A04020102020204" pitchFamily="34" charset="0"/>
              </a:rPr>
              <a:t>ОТВЕТ</a:t>
            </a:r>
          </a:p>
        </p:txBody>
      </p:sp>
    </p:spTree>
    <p:extLst>
      <p:ext uri="{BB962C8B-B14F-4D97-AF65-F5344CB8AC3E}">
        <p14:creationId xmlns:p14="http://schemas.microsoft.com/office/powerpoint/2010/main" val="3642401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6D4F2A-93EB-4942-9E2C-4E5C23CC0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587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59EC3C8-509C-4B0F-AFB8-5DE030B41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901" y="590973"/>
            <a:ext cx="2883658" cy="127417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65CF34-4F2B-4F78-9439-515986BC9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63" y="444656"/>
            <a:ext cx="3103133" cy="15668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F1CD5A-9FBB-40AF-AFD9-0E030C8E95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2035" y="2732246"/>
            <a:ext cx="1511939" cy="13290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7B4EF4-C6BA-469D-BAA5-A6A3E140AD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590" y="2732246"/>
            <a:ext cx="768163" cy="13412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269BB3-977E-4BDD-9E49-C816E5DB68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1276" y="4888884"/>
            <a:ext cx="2816596" cy="132294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5568F59-BADF-4475-BBF4-4788D7F672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9915" y="4873777"/>
            <a:ext cx="2877561" cy="14022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5A266E-35CD-4549-AAB1-2455896DDA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9413" y="2598199"/>
            <a:ext cx="1579001" cy="157900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D1F376D-B9F7-4929-93F8-314E96621F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79413" y="2643845"/>
            <a:ext cx="768163" cy="150584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DD0BC47-5810-418D-97EB-204AD82AE9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15172" y="5017910"/>
            <a:ext cx="2792210" cy="123149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0B5962D-CC43-4D32-A2BC-15BEC2782C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84689" y="4926462"/>
            <a:ext cx="1889924" cy="132294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66429E4-840F-4E1D-B03A-221983D3AD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64774" y="473985"/>
            <a:ext cx="3042168" cy="132904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E867628-5AE0-46DE-9669-23FF7FE8221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48762" y="473985"/>
            <a:ext cx="1889924" cy="138391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FCF5C31-08E9-4EDB-8634-7A6FCB3CDD9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09897" y="2784066"/>
            <a:ext cx="2828789" cy="122540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BD41A12-29E4-41BB-875D-C11218049A7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75296" y="2706620"/>
            <a:ext cx="1896020" cy="132294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D63A99D-AE28-46E7-A439-B48E909E437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724399">
            <a:off x="9517240" y="-381919"/>
            <a:ext cx="2319155" cy="231915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F8FF814-4AD7-4E3C-BBFB-39F2299FFE2B}"/>
              </a:ext>
            </a:extLst>
          </p:cNvPr>
          <p:cNvSpPr txBox="1"/>
          <p:nvPr/>
        </p:nvSpPr>
        <p:spPr>
          <a:xfrm>
            <a:off x="9782754" y="699830"/>
            <a:ext cx="1730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 Black" panose="020B0A04020102020204" pitchFamily="34" charset="0"/>
              </a:rPr>
              <a:t>ИГРА </a:t>
            </a:r>
          </a:p>
          <a:p>
            <a:r>
              <a:rPr lang="ru-RU" b="1" dirty="0">
                <a:latin typeface="Arial Black" panose="020B0A04020102020204" pitchFamily="34" charset="0"/>
              </a:rPr>
              <a:t>«ПРЯТКИ»</a:t>
            </a:r>
          </a:p>
        </p:txBody>
      </p:sp>
    </p:spTree>
    <p:extLst>
      <p:ext uri="{BB962C8B-B14F-4D97-AF65-F5344CB8AC3E}">
        <p14:creationId xmlns:p14="http://schemas.microsoft.com/office/powerpoint/2010/main" val="1044469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6D4F2A-93EB-4942-9E2C-4E5C23CC0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587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59EC3C8-509C-4B0F-AFB8-5DE030B41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901" y="590973"/>
            <a:ext cx="2883658" cy="12741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F1CD5A-9FBB-40AF-AFD9-0E030C8E9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092" y="2681817"/>
            <a:ext cx="1511939" cy="13290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269BB3-977E-4BDD-9E49-C816E5DB6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1276" y="4888884"/>
            <a:ext cx="2816596" cy="13229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5A266E-35CD-4549-AAB1-2455896DDA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6380" y="2556455"/>
            <a:ext cx="1579001" cy="157900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DD0BC47-5810-418D-97EB-204AD82AE9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5172" y="5017910"/>
            <a:ext cx="2792210" cy="123149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66429E4-840F-4E1D-B03A-221983D3AD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4774" y="473985"/>
            <a:ext cx="3042168" cy="132904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FCF5C31-08E9-4EDB-8634-7A6FCB3CDD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7211" y="2797768"/>
            <a:ext cx="2828789" cy="122540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17940FE-826E-4EC4-9BFC-030D3FBF17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724399">
            <a:off x="9248065" y="-404086"/>
            <a:ext cx="2318634" cy="2318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01E6039-4E22-4909-B145-06B22C058FD3}"/>
              </a:ext>
            </a:extLst>
          </p:cNvPr>
          <p:cNvSpPr txBox="1"/>
          <p:nvPr/>
        </p:nvSpPr>
        <p:spPr>
          <a:xfrm>
            <a:off x="9523185" y="688908"/>
            <a:ext cx="1730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 Black" panose="020B0A04020102020204" pitchFamily="34" charset="0"/>
              </a:rPr>
              <a:t>ИГРА </a:t>
            </a:r>
          </a:p>
          <a:p>
            <a:r>
              <a:rPr lang="ru-RU" b="1" dirty="0">
                <a:latin typeface="Arial Black" panose="020B0A04020102020204" pitchFamily="34" charset="0"/>
              </a:rPr>
              <a:t>«ПРЯТКИ»</a:t>
            </a:r>
          </a:p>
        </p:txBody>
      </p:sp>
    </p:spTree>
    <p:extLst>
      <p:ext uri="{BB962C8B-B14F-4D97-AF65-F5344CB8AC3E}">
        <p14:creationId xmlns:p14="http://schemas.microsoft.com/office/powerpoint/2010/main" val="231772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6D4F2A-93EB-4942-9E2C-4E5C23CC0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587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0E5BB1-405A-48D2-B248-75F34A810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5116" y="2130772"/>
            <a:ext cx="1764273" cy="40048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01102F-F6E1-4301-AB7D-9B5C1F0DD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138346"/>
            <a:ext cx="1954460" cy="40048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255F5C-276C-4974-B54E-BE38D247C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3359" y="2130772"/>
            <a:ext cx="1897394" cy="40200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B1F4B3-243E-446C-9BF9-75C0072F5F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7071" y="2145922"/>
            <a:ext cx="1976443" cy="40048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039B2B-0E27-4EBF-9DB1-EE8FD2130E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724399">
            <a:off x="9192064" y="-357681"/>
            <a:ext cx="2420747" cy="24207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FF2649-95D5-406F-8996-DB9B3A8611B6}"/>
              </a:ext>
            </a:extLst>
          </p:cNvPr>
          <p:cNvSpPr txBox="1"/>
          <p:nvPr/>
        </p:nvSpPr>
        <p:spPr>
          <a:xfrm>
            <a:off x="9425450" y="680688"/>
            <a:ext cx="21063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 Black" panose="020B0A04020102020204" pitchFamily="34" charset="0"/>
              </a:rPr>
              <a:t>ИГРА </a:t>
            </a:r>
          </a:p>
          <a:p>
            <a:r>
              <a:rPr lang="ru-RU" sz="1400" b="1" dirty="0">
                <a:latin typeface="Arial Black" panose="020B0A04020102020204" pitchFamily="34" charset="0"/>
              </a:rPr>
              <a:t>«ЧТО ИЗМЕНИЛОСЬ»</a:t>
            </a:r>
          </a:p>
        </p:txBody>
      </p:sp>
    </p:spTree>
    <p:extLst>
      <p:ext uri="{BB962C8B-B14F-4D97-AF65-F5344CB8AC3E}">
        <p14:creationId xmlns:p14="http://schemas.microsoft.com/office/powerpoint/2010/main" val="497138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6D4F2A-93EB-4942-9E2C-4E5C23CC0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587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0E5BB1-405A-48D2-B248-75F34A810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784" y="2566198"/>
            <a:ext cx="1764273" cy="40048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01102F-F6E1-4301-AB7D-9B5C1F0DD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302" y="2566199"/>
            <a:ext cx="1954460" cy="40048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255F5C-276C-4974-B54E-BE38D247C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566199"/>
            <a:ext cx="1897394" cy="40200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B1F4B3-243E-446C-9BF9-75C0072F5F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0167" y="2566200"/>
            <a:ext cx="1976443" cy="40048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65990F-571D-4B54-9690-96AEAE49E4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724399">
            <a:off x="8988443" y="-464913"/>
            <a:ext cx="2511092" cy="25110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7C2718-EEBF-4AE5-81F2-48975DA3C8AB}"/>
              </a:ext>
            </a:extLst>
          </p:cNvPr>
          <p:cNvSpPr txBox="1"/>
          <p:nvPr/>
        </p:nvSpPr>
        <p:spPr>
          <a:xfrm>
            <a:off x="9190802" y="626260"/>
            <a:ext cx="21063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 Black" panose="020B0A04020102020204" pitchFamily="34" charset="0"/>
              </a:rPr>
              <a:t>ИГРА </a:t>
            </a:r>
          </a:p>
          <a:p>
            <a:r>
              <a:rPr lang="ru-RU" sz="1400" b="1" dirty="0">
                <a:latin typeface="Arial Black" panose="020B0A04020102020204" pitchFamily="34" charset="0"/>
              </a:rPr>
              <a:t>«ЧТО ИЗМЕНИЛОСЬ»</a:t>
            </a:r>
          </a:p>
        </p:txBody>
      </p:sp>
    </p:spTree>
    <p:extLst>
      <p:ext uri="{BB962C8B-B14F-4D97-AF65-F5344CB8AC3E}">
        <p14:creationId xmlns:p14="http://schemas.microsoft.com/office/powerpoint/2010/main" val="2502919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6D4F2A-93EB-4942-9E2C-4E5C23CC0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587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D83804-FEE1-47AB-9E71-CCC700C01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277" y="2385915"/>
            <a:ext cx="1830732" cy="407713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2868A8-99C6-4394-B630-AFDE8BD42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9570" y="2385915"/>
            <a:ext cx="1771144" cy="40771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21690C-D85F-4A2D-B82E-10861C02A7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6275" y="2385915"/>
            <a:ext cx="1832519" cy="40771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778A0E-4931-47F2-AE92-7A0BD96622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4874" y="2385915"/>
            <a:ext cx="1759256" cy="40771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6F3517-070A-4E12-809E-1F2DA77B4C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724399">
            <a:off x="8988443" y="-464913"/>
            <a:ext cx="2511092" cy="25110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BD0BF9-5A76-417F-9C58-4A559469E36E}"/>
              </a:ext>
            </a:extLst>
          </p:cNvPr>
          <p:cNvSpPr txBox="1"/>
          <p:nvPr/>
        </p:nvSpPr>
        <p:spPr>
          <a:xfrm>
            <a:off x="9190802" y="626260"/>
            <a:ext cx="21063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 Black" panose="020B0A04020102020204" pitchFamily="34" charset="0"/>
              </a:rPr>
              <a:t>ИГРА </a:t>
            </a:r>
          </a:p>
          <a:p>
            <a:r>
              <a:rPr lang="ru-RU" sz="1400" b="1" dirty="0">
                <a:latin typeface="Arial Black" panose="020B0A04020102020204" pitchFamily="34" charset="0"/>
              </a:rPr>
              <a:t>«ЧТО ИЗМЕНИЛОСЬ»</a:t>
            </a:r>
          </a:p>
        </p:txBody>
      </p:sp>
    </p:spTree>
    <p:extLst>
      <p:ext uri="{BB962C8B-B14F-4D97-AF65-F5344CB8AC3E}">
        <p14:creationId xmlns:p14="http://schemas.microsoft.com/office/powerpoint/2010/main" val="4113351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6D4F2A-93EB-4942-9E2C-4E5C23CC0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587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D83804-FEE1-47AB-9E71-CCC700C01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9076" y="2385915"/>
            <a:ext cx="1830732" cy="407713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2868A8-99C6-4394-B630-AFDE8BD42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8513" y="2385915"/>
            <a:ext cx="1771144" cy="40771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21690C-D85F-4A2D-B82E-10861C02A7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5426" y="2385915"/>
            <a:ext cx="1832519" cy="40771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778A0E-4931-47F2-AE92-7A0BD96622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8845" y="2385916"/>
            <a:ext cx="1759256" cy="40771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F73623-98EB-4C29-A73B-CBDFD86A62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724399">
            <a:off x="8988443" y="-464913"/>
            <a:ext cx="2511092" cy="25110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449A1F-E1A2-4BBA-A499-7377FA303A51}"/>
              </a:ext>
            </a:extLst>
          </p:cNvPr>
          <p:cNvSpPr txBox="1"/>
          <p:nvPr/>
        </p:nvSpPr>
        <p:spPr>
          <a:xfrm>
            <a:off x="9190802" y="626260"/>
            <a:ext cx="21063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 Black" panose="020B0A04020102020204" pitchFamily="34" charset="0"/>
              </a:rPr>
              <a:t>ИГРА </a:t>
            </a:r>
          </a:p>
          <a:p>
            <a:r>
              <a:rPr lang="ru-RU" sz="1400" b="1" dirty="0">
                <a:latin typeface="Arial Black" panose="020B0A04020102020204" pitchFamily="34" charset="0"/>
              </a:rPr>
              <a:t>«ЧТО ИЗМЕНИЛОСЬ»</a:t>
            </a:r>
          </a:p>
        </p:txBody>
      </p:sp>
    </p:spTree>
    <p:extLst>
      <p:ext uri="{BB962C8B-B14F-4D97-AF65-F5344CB8AC3E}">
        <p14:creationId xmlns:p14="http://schemas.microsoft.com/office/powerpoint/2010/main" val="20589662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54</Words>
  <Application>Microsoft Office PowerPoint</Application>
  <PresentationFormat>Широкоэкранный</PresentationFormat>
  <Paragraphs>24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Lev Mohirev</dc:creator>
  <cp:lastModifiedBy>Lev Mohirev</cp:lastModifiedBy>
  <cp:revision>8</cp:revision>
  <dcterms:created xsi:type="dcterms:W3CDTF">2026-06-10T15:50:43Z</dcterms:created>
  <dcterms:modified xsi:type="dcterms:W3CDTF">2026-06-10T17:37:22Z</dcterms:modified>
</cp:coreProperties>
</file>