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1" r:id="rId3"/>
    <p:sldId id="292" r:id="rId4"/>
    <p:sldId id="293" r:id="rId5"/>
    <p:sldId id="294" r:id="rId6"/>
    <p:sldId id="295" r:id="rId7"/>
    <p:sldId id="274" r:id="rId8"/>
    <p:sldId id="263" r:id="rId9"/>
    <p:sldId id="290" r:id="rId10"/>
    <p:sldId id="29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60000"/>
    <a:srgbClr val="F6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84" autoAdjust="0"/>
    <p:restoredTop sz="94660"/>
  </p:normalViewPr>
  <p:slideViewPr>
    <p:cSldViewPr>
      <p:cViewPr>
        <p:scale>
          <a:sx n="78" d="100"/>
          <a:sy n="78" d="100"/>
        </p:scale>
        <p:origin x="-115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2520" y="1"/>
            <a:ext cx="264148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754324" y="2924944"/>
            <a:ext cx="6084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Профилактика нарушения письма и чтения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0160" y="188640"/>
            <a:ext cx="506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№373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2978826" cy="2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980728"/>
            <a:ext cx="8712968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3" descr="D:\РАБОЧИЙ стол -2013\КЛЁВЫЕ картинки\professo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20272" y="3789040"/>
            <a:ext cx="1626494" cy="2376264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 rot="1114218">
            <a:off x="5206976" y="322626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 rot="20882413">
            <a:off x="4692126" y="815940"/>
            <a:ext cx="549171" cy="5219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С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 rot="291953">
            <a:off x="3947873" y="4823263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А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 rot="20732323">
            <a:off x="4913629" y="3129693"/>
            <a:ext cx="549709" cy="49898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М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417" y="1518755"/>
            <a:ext cx="7819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</a:p>
          <a:p>
            <a:pPr algn="ctr"/>
            <a:r>
              <a:rPr lang="ru-RU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внимание!!!</a:t>
            </a:r>
            <a:endParaRPr lang="ru-RU" sz="4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3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2520" y="1"/>
            <a:ext cx="264148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95076" y="74263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ОВЗ (ТНР)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916832"/>
            <a:ext cx="6840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мелкой моторики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памяти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эмоционально-волевой сферы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04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232944"/>
            <a:ext cx="4572000" cy="5400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72000" y="1268760"/>
            <a:ext cx="4572000" cy="539224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0488" y="404663"/>
            <a:ext cx="7560840" cy="7150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Комплексы упражнений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04" y="1412775"/>
            <a:ext cx="44999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«Гимнастика для мозга»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Синхронизация работы глаз и рук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умственной работоспособности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1214422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Арт-терапевтические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технологии»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060848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пространственных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внимания, памяти, волевой сферы</a:t>
            </a:r>
          </a:p>
        </p:txBody>
      </p:sp>
    </p:spTree>
    <p:extLst>
      <p:ext uri="{BB962C8B-B14F-4D97-AF65-F5344CB8AC3E}">
        <p14:creationId xmlns:p14="http://schemas.microsoft.com/office/powerpoint/2010/main" xmlns="" val="2720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0488" y="404664"/>
            <a:ext cx="7560840" cy="7150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«Гимнастика для мозга»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232944"/>
            <a:ext cx="9036496" cy="125995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одновременные, но разнотипные движения рук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2636912"/>
            <a:ext cx="8244408" cy="39966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2852936"/>
            <a:ext cx="66967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«УШКО - НОСИК»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«КОЗА - ПРИНЦЕССА»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«КОЛЕЧКИ»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«ЛЕЗГИНКА»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9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04" y="404664"/>
            <a:ext cx="8928992" cy="7150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«Арт-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терапевнические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технологии»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232944"/>
            <a:ext cx="9036496" cy="125995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копирование в различных его вариантах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2636912"/>
            <a:ext cx="8244408" cy="39966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2852936"/>
            <a:ext cx="66967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обводка пальцами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обводка машинками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тупым карандашом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заточенным карандашом, </a:t>
            </a:r>
          </a:p>
        </p:txBody>
      </p:sp>
    </p:spTree>
    <p:extLst>
      <p:ext uri="{BB962C8B-B14F-4D97-AF65-F5344CB8AC3E}">
        <p14:creationId xmlns:p14="http://schemas.microsoft.com/office/powerpoint/2010/main" xmlns="" val="26577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404664"/>
            <a:ext cx="8568952" cy="7150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«Арт-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терапевнические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232944"/>
            <a:ext cx="9036496" cy="125995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копирование в различных его вариантах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2636912"/>
            <a:ext cx="8244408" cy="39966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2852936"/>
            <a:ext cx="66967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фломастером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восковыми мелками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цветным песком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нитью, шнурками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штриховка.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2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04664"/>
            <a:ext cx="8784976" cy="6264696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l="25822" b="75850"/>
          <a:stretch>
            <a:fillRect/>
          </a:stretch>
        </p:blipFill>
        <p:spPr bwMode="auto">
          <a:xfrm>
            <a:off x="2555776" y="4797152"/>
            <a:ext cx="434401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ФОТО\работа\конкурс обводилки\13.03\IMG_20190226_150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282688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2978826" cy="2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980728"/>
            <a:ext cx="8712968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1628800"/>
            <a:ext cx="6624736" cy="146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  <a:t>    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  <a:t>     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 rot="1114218">
            <a:off x="5206976" y="322626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 rot="20882413">
            <a:off x="4692126" y="815940"/>
            <a:ext cx="549171" cy="5219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С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 rot="291953">
            <a:off x="4667952" y="5615352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А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 rot="20732323">
            <a:off x="7145878" y="4209813"/>
            <a:ext cx="549709" cy="49898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М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2050" name="Picture 2" descr="D:\ФОТО\работа\конкурс обводилки\IMG_20190114_085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584" y="1264504"/>
            <a:ext cx="2808000" cy="49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\работа\конкурс обводилки\IMG_20190219_164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19920"/>
            <a:ext cx="4176000" cy="23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ФОТО\работа\конкурс обводилки\IMG_20190219_1646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6144" y="3825044"/>
            <a:ext cx="4644000" cy="261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2978826" cy="2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980728"/>
            <a:ext cx="8712968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3" descr="D:\РАБОЧИЙ стол -2013\КЛЁВЫЕ картинки\professo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20272" y="3789040"/>
            <a:ext cx="1626494" cy="2376264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 rot="1114218">
            <a:off x="5206976" y="322626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 rot="20882413">
            <a:off x="4692126" y="815940"/>
            <a:ext cx="549171" cy="5219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С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 rot="291953">
            <a:off x="3947873" y="4823263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А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 rot="20732323">
            <a:off x="4913629" y="3129693"/>
            <a:ext cx="549709" cy="49898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М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1115898"/>
            <a:ext cx="8467254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Графическое выделение букв в тексте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1802446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способствующий профилактике нарушений письма и чтения у дошкольников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811267"/>
            <a:ext cx="871296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букву Ш- обвести в кружочек, букву С- подчеркнуть линией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логопед\373\конкурсы\формирование графомоторных навыков\IMG-20190409-WA00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6" t="24694" r="29551" b="26177"/>
          <a:stretch/>
        </p:blipFill>
        <p:spPr bwMode="auto">
          <a:xfrm>
            <a:off x="2036277" y="3967868"/>
            <a:ext cx="4464000" cy="20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187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ВМР</cp:lastModifiedBy>
  <cp:revision>194</cp:revision>
  <dcterms:created xsi:type="dcterms:W3CDTF">2017-04-21T22:11:46Z</dcterms:created>
  <dcterms:modified xsi:type="dcterms:W3CDTF">2019-04-24T05:21:49Z</dcterms:modified>
</cp:coreProperties>
</file>