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B067AB-84CF-4CD8-A98C-051C8DE763AA}" type="datetimeFigureOut">
              <a:rPr lang="ru-RU" smtClean="0"/>
              <a:pPr/>
              <a:t>29/05/17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E336DFE-8882-4539-857E-6BDB7F6A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Лобанова Татьяна Сергеевна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Воспитатель 1 КК                                                       МБДОУ- детского сада № 373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79208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Мини – музей «Любимые мультфильмы семьи»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повышение познавательной активности у детей дошкольного возраста с ОВЗ посредством организации мини-музеев в группе.</a:t>
            </a:r>
          </a:p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формирование у дошкольников представлений о музее;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расширение кругозора дошкольников средствами сбора экспонатов музея;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развитие творческого, логического мышления, связной речи, воображения;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формирование умения самостоятельно анализировать и систематизировать полученные данные;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обогащение предметно - развивающей среды группы;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вовлечение родителей (семей воспитанников) в музейную жизнь группы;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Мини – музей «Любимые мультфильмы семьи»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По мотиву сказки «Иван – царевич» в семье Алеши М. был создан макет посвященный главным героям сказки – Кощею Бессмертному и Бабе Яге. Макет создавался из природных материалов. Семья Алеши М. увлекается русским народным творчеством.</a:t>
            </a:r>
          </a:p>
          <a:p>
            <a:pPr algn="just">
              <a:buNone/>
            </a:pPr>
            <a:r>
              <a:rPr lang="ru-RU" dirty="0" smtClean="0"/>
              <a:t>Самая любимая сказка Димы В. «Красная шапочка». Вместе с мамой Дима В. </a:t>
            </a:r>
            <a:r>
              <a:rPr lang="ru-RU" dirty="0" smtClean="0"/>
              <a:t>с</a:t>
            </a:r>
            <a:r>
              <a:rPr lang="ru-RU" dirty="0" smtClean="0"/>
              <a:t>оставил сюжет сказки про «Красную Шапочку», где Шапочка шла по лесу к бабушке.  Дима глубоко интересуется  поэтами тех лет.</a:t>
            </a:r>
          </a:p>
          <a:p>
            <a:pPr algn="just">
              <a:buNone/>
            </a:pPr>
            <a:r>
              <a:rPr lang="ru-RU" dirty="0" smtClean="0"/>
              <a:t>Игорь Б. считает самой мудрой сказкой - сказку «</a:t>
            </a:r>
            <a:r>
              <a:rPr lang="ru-RU" dirty="0" err="1" smtClean="0"/>
              <a:t>Морозко</a:t>
            </a:r>
            <a:r>
              <a:rPr lang="ru-RU" dirty="0" smtClean="0"/>
              <a:t>». В этой сказке больше всего ему близка мысль о труде. Ведь даже пословица гласит: «Без труда - не выловишь и рыбку из пруда». Эта сказка, не только  учит  добру, труду , но и милосердию! </a:t>
            </a:r>
          </a:p>
          <a:p>
            <a:pPr algn="just">
              <a:buNone/>
            </a:pPr>
            <a:r>
              <a:rPr lang="ru-RU" dirty="0" smtClean="0"/>
              <a:t>Благодаря стараниям родителей и детей в группе появился мини – музей о «Любимых мультфильмах семьи», ведь все эти сказки </a:t>
            </a:r>
            <a:r>
              <a:rPr lang="ru-RU" dirty="0" err="1" smtClean="0"/>
              <a:t>экранизированны</a:t>
            </a:r>
            <a:r>
              <a:rPr lang="ru-RU" dirty="0" smtClean="0"/>
              <a:t>, поучительны и понятны каждому человеку. После просмотра мультфильмов дети узнавали главных героев на макетах в группе детского сада, озвучивали их роли, обсуждали действия персонажей. Благодаря проекту каждый ребенок изобразил своего любимого персонажа мультфильма.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Мини – музей «Любимые мультфильмы семьи»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161007_0751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6250"/>
          <a:stretch>
            <a:fillRect/>
          </a:stretch>
        </p:blipFill>
        <p:spPr>
          <a:xfrm rot="5400000">
            <a:off x="863588" y="800708"/>
            <a:ext cx="1944216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Мини – музей «Любимые мультфильмы семьи»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6" name="Рисунок 5" descr="20161007_0752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4293096"/>
            <a:ext cx="313184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20161007_0851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1124744"/>
            <a:ext cx="268829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20161007_08505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4653136"/>
            <a:ext cx="2664296" cy="1998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20161007_07515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15816" y="2420888"/>
            <a:ext cx="3227851" cy="242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85</TotalTime>
  <Words>314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Мини – музей «Любимые мультфильмы семьи»</vt:lpstr>
      <vt:lpstr>Мини – музей «Любимые мультфильмы семьи»</vt:lpstr>
      <vt:lpstr>Мини – музей «Любимые мультфильмы семьи»</vt:lpstr>
      <vt:lpstr>Мини – музей «Любимые мультфильмы семьи»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 – музей «Любимые мультфильмы семьи»</dc:title>
  <dc:creator>ТАНЯ ЛОБАНОВА</dc:creator>
  <cp:lastModifiedBy>ТАНЯ ЛОБАНОВА</cp:lastModifiedBy>
  <cp:revision>11</cp:revision>
  <dcterms:created xsi:type="dcterms:W3CDTF">2017-05-09T05:31:38Z</dcterms:created>
  <dcterms:modified xsi:type="dcterms:W3CDTF">2017-05-29T09:03:11Z</dcterms:modified>
</cp:coreProperties>
</file>